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071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主要介绍了深圳市中小学实施每天一节体育课的新措施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包括具体实施方式、面临的挑战以及学生和教师的反馈。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9" y="1196752"/>
            <a:ext cx="10683332" cy="116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271672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 beginning of this term, primary and junior high schools in Shenzhen have carried out a new measure to make sure that students have daily physical education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classes. Shenzhen is the first city in the country to require schools to organise daily PE for students at the compulsory education level.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Buxin Primary School in Luohu District started using a “3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1” model, which includes three regular PE classes, one music-based exercise class,and one sports game class to make sure of five PE classes per week.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there aren’t enough PE teachers to teach all the new classes, the school had to ask teachers from other subject areas to lead many of the PE classes.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5608" y="764704"/>
            <a:ext cx="3719195" cy="519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Xunhua,a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Chinese-language teacher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taken on the role of a part-time PE teacher. Liu leads students in activities such as jump rope and jumping jacks.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“Everything is for the health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support the new measure,” said Liu. Like other non-professional PE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teachers,Liu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PE training classes and found chances to learn from professional PE teachers.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Xinru,a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 8 student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daily PE class has many advantages and helps her a lot. “When I 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relax by running or playing basketball and I can become more focused in class,” said Chen.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Xing,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from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daily PE class makes a big difference to students’ physical and mental health.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Buxin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Primary School begin using a “3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1” model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2206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ensure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five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classes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20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“Buxin Primary School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of five PE classes per week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可知，采用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模式的目的是保证每周有五节体育课。故填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ensure five PE classes per week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there aren’t enough PE teachers to teach all the new classes”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可知，学校面临的问题是体育教师短缺。故填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aren’t enough PE teachers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488390" y="3952756"/>
            <a:ext cx="113681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aren’t enough PE teachers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70662" y="347824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problem did Buxin Primary School have when they started the new PE classes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1820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根据第五段中的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took PE training classes and found chances to learn from professional PE teachers”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可知，非专业体育教师通过培训课程和向专业人士学习来提升教学能力。故填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PE training and learning from professional PE teachers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478582" y="1220632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Taking PE training and learning from professional PE teachers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non-professional PE teachers improve their teaching skills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70662" y="456510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根据倒数第二段中的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“‘When I am tired, I can relax by running or playing basketball and I can become more focused in class,’ said Chen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可知，陈欣茹认为每日体育课能带来放松和更好的专注力。故填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Relaxation and better focus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488390" y="3964788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Relaxation and better focus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70662" y="349027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Chen Xinru,what advantages does a daily PE class bring to her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7168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开放性试题，言之有理即可。故参考答案为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for students’ health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478582" y="3116536"/>
            <a:ext cx="1136812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It is good for students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 health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420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78450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the measure to make sure of the daily PE 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114" y="2252988"/>
            <a:ext cx="5122060" cy="387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3171</Words>
  <Application>WPS 演示</Application>
  <PresentationFormat>自定义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